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6" r:id="rId52"/>
    <p:sldId id="308" r:id="rId53"/>
    <p:sldId id="309" r:id="rId54"/>
    <p:sldId id="310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16A7-22BD-4352-B1D9-43FE508E9706}" type="datetimeFigureOut">
              <a:rPr lang="en-GB" smtClean="0"/>
              <a:t>02/11/2019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8D0F33A5-3796-4872-A37C-E435DE631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152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16A7-22BD-4352-B1D9-43FE508E9706}" type="datetimeFigureOut">
              <a:rPr lang="en-GB" smtClean="0"/>
              <a:t>02/11/2019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8D0F33A5-3796-4872-A37C-E435DE631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7398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16A7-22BD-4352-B1D9-43FE508E9706}" type="datetimeFigureOut">
              <a:rPr lang="en-GB" smtClean="0"/>
              <a:t>02/11/2019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8D0F33A5-3796-4872-A37C-E435DE631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672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16A7-22BD-4352-B1D9-43FE508E9706}" type="datetimeFigureOut">
              <a:rPr lang="en-GB" smtClean="0"/>
              <a:t>02/11/2019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D0F33A5-3796-4872-A37C-E435DE6319AA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0179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16A7-22BD-4352-B1D9-43FE508E9706}" type="datetimeFigureOut">
              <a:rPr lang="en-GB" smtClean="0"/>
              <a:t>02/11/2019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8D0F33A5-3796-4872-A37C-E435DE631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580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16A7-22BD-4352-B1D9-43FE508E9706}" type="datetimeFigureOut">
              <a:rPr lang="en-GB" smtClean="0"/>
              <a:t>02/11/2019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F33A5-3796-4872-A37C-E435DE631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1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16A7-22BD-4352-B1D9-43FE508E9706}" type="datetimeFigureOut">
              <a:rPr lang="en-GB" smtClean="0"/>
              <a:t>02/11/2019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F33A5-3796-4872-A37C-E435DE631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182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16A7-22BD-4352-B1D9-43FE508E9706}" type="datetimeFigureOut">
              <a:rPr lang="en-GB" smtClean="0"/>
              <a:t>02/11/2019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F33A5-3796-4872-A37C-E435DE631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959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216216A7-22BD-4352-B1D9-43FE508E9706}" type="datetimeFigureOut">
              <a:rPr lang="en-GB" smtClean="0"/>
              <a:t>02/11/2019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8D0F33A5-3796-4872-A37C-E435DE631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300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16A7-22BD-4352-B1D9-43FE508E9706}" type="datetimeFigureOut">
              <a:rPr lang="en-GB" smtClean="0"/>
              <a:t>02/11/2019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F33A5-3796-4872-A37C-E435DE631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888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16A7-22BD-4352-B1D9-43FE508E9706}" type="datetimeFigureOut">
              <a:rPr lang="en-GB" smtClean="0"/>
              <a:t>02/11/2019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8D0F33A5-3796-4872-A37C-E435DE631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29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16A7-22BD-4352-B1D9-43FE508E9706}" type="datetimeFigureOut">
              <a:rPr lang="en-GB" smtClean="0"/>
              <a:t>02/11/2019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F33A5-3796-4872-A37C-E435DE631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72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16A7-22BD-4352-B1D9-43FE508E9706}" type="datetimeFigureOut">
              <a:rPr lang="en-GB" smtClean="0"/>
              <a:t>02/11/2019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F33A5-3796-4872-A37C-E435DE631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063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16A7-22BD-4352-B1D9-43FE508E9706}" type="datetimeFigureOut">
              <a:rPr lang="en-GB" smtClean="0"/>
              <a:t>02/11/2019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F33A5-3796-4872-A37C-E435DE631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586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16A7-22BD-4352-B1D9-43FE508E9706}" type="datetimeFigureOut">
              <a:rPr lang="en-GB" smtClean="0"/>
              <a:t>02/11/2019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F33A5-3796-4872-A37C-E435DE631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05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16A7-22BD-4352-B1D9-43FE508E9706}" type="datetimeFigureOut">
              <a:rPr lang="en-GB" smtClean="0"/>
              <a:t>02/11/2019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F33A5-3796-4872-A37C-E435DE631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646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16A7-22BD-4352-B1D9-43FE508E9706}" type="datetimeFigureOut">
              <a:rPr lang="en-GB" smtClean="0"/>
              <a:t>02/11/2019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F33A5-3796-4872-A37C-E435DE631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822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216A7-22BD-4352-B1D9-43FE508E9706}" type="datetimeFigureOut">
              <a:rPr lang="en-GB" smtClean="0"/>
              <a:t>02/11/2019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F33A5-3796-4872-A37C-E435DE6319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2363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Final Project JCDS</a:t>
            </a:r>
            <a:br>
              <a:rPr lang="en-US" dirty="0"/>
            </a:br>
            <a:r>
              <a:rPr lang="en-US" dirty="0"/>
              <a:t>Mushroom Web App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Andrew Edbert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5796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BEC23-EF46-4BD8-904A-92B1FA012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‘stalk-root’ has a lot of missing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4B92F-7313-44FC-A16A-2346AE39A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98" y="2813877"/>
            <a:ext cx="5178802" cy="36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21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BEC23-EF46-4BD8-904A-92B1FA012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target feature (‘class’) relatively balanced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06F1E-C84F-4F7A-B782-FC32B15CE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707" y="2978510"/>
            <a:ext cx="4372585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3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1C7F6C-8585-4167-9546-5DF0439C4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297" y="2512420"/>
            <a:ext cx="4363059" cy="3381847"/>
          </a:xfrm>
        </p:spPr>
      </p:pic>
    </p:spTree>
    <p:extLst>
      <p:ext uri="{BB962C8B-B14F-4D97-AF65-F5344CB8AC3E}">
        <p14:creationId xmlns:p14="http://schemas.microsoft.com/office/powerpoint/2010/main" val="894629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C7F72C-8D5D-4AD7-A9A1-D77B1D4B9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938" y="2527847"/>
            <a:ext cx="4420217" cy="3334215"/>
          </a:xfrm>
        </p:spPr>
      </p:pic>
    </p:spTree>
    <p:extLst>
      <p:ext uri="{BB962C8B-B14F-4D97-AF65-F5344CB8AC3E}">
        <p14:creationId xmlns:p14="http://schemas.microsoft.com/office/powerpoint/2010/main" val="1816957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BF35F2-C8E0-434F-850A-2FC264CC0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633" y="2489527"/>
            <a:ext cx="4220164" cy="3343742"/>
          </a:xfrm>
        </p:spPr>
      </p:pic>
    </p:spTree>
    <p:extLst>
      <p:ext uri="{BB962C8B-B14F-4D97-AF65-F5344CB8AC3E}">
        <p14:creationId xmlns:p14="http://schemas.microsoft.com/office/powerpoint/2010/main" val="1780826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1CD0EC-EAE6-424E-890F-645C2FAA6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513" y="2464360"/>
            <a:ext cx="4286848" cy="3343742"/>
          </a:xfrm>
        </p:spPr>
      </p:pic>
    </p:spTree>
    <p:extLst>
      <p:ext uri="{BB962C8B-B14F-4D97-AF65-F5344CB8AC3E}">
        <p14:creationId xmlns:p14="http://schemas.microsoft.com/office/powerpoint/2010/main" val="2862749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1C6AD0-764D-4CEA-963B-8FF960AF9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052" y="2454834"/>
            <a:ext cx="4277322" cy="3362794"/>
          </a:xfrm>
        </p:spPr>
      </p:pic>
    </p:spTree>
    <p:extLst>
      <p:ext uri="{BB962C8B-B14F-4D97-AF65-F5344CB8AC3E}">
        <p14:creationId xmlns:p14="http://schemas.microsoft.com/office/powerpoint/2010/main" val="21538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8965BE-AA34-4577-AB9F-6358399BF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424" y="2464360"/>
            <a:ext cx="4772691" cy="3343742"/>
          </a:xfrm>
        </p:spPr>
      </p:pic>
    </p:spTree>
    <p:extLst>
      <p:ext uri="{BB962C8B-B14F-4D97-AF65-F5344CB8AC3E}">
        <p14:creationId xmlns:p14="http://schemas.microsoft.com/office/powerpoint/2010/main" val="67042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7DBC25-5560-4E69-820A-EAAFE11E1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53" y="2482490"/>
            <a:ext cx="4486901" cy="3391373"/>
          </a:xfrm>
        </p:spPr>
      </p:pic>
    </p:spTree>
    <p:extLst>
      <p:ext uri="{BB962C8B-B14F-4D97-AF65-F5344CB8AC3E}">
        <p14:creationId xmlns:p14="http://schemas.microsoft.com/office/powerpoint/2010/main" val="1316358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F9D78E-4E6F-4006-BA52-D4736E25B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864" y="2423767"/>
            <a:ext cx="4334480" cy="3391373"/>
          </a:xfrm>
        </p:spPr>
      </p:pic>
    </p:spTree>
    <p:extLst>
      <p:ext uri="{BB962C8B-B14F-4D97-AF65-F5344CB8AC3E}">
        <p14:creationId xmlns:p14="http://schemas.microsoft.com/office/powerpoint/2010/main" val="1739376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Popularity of mushroom hunting</a:t>
            </a:r>
          </a:p>
          <a:p>
            <a:r>
              <a:rPr lang="en-GB" dirty="0"/>
              <a:t>Confusion between poisonous and edible (non-poisonous) mushroom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81A17-E678-4DB8-B4AB-9F9ECAE04E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79" y="3595949"/>
            <a:ext cx="3209594" cy="1814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E9E32-4E15-406E-A6C6-9FB73DEF2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157" y="3595948"/>
            <a:ext cx="2614124" cy="1814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4B4995-FAC9-4DDB-9F0F-1E964F3862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730" y="3595948"/>
            <a:ext cx="2419932" cy="181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65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BDF8BC-9558-4C6A-9790-0FBEE8EC4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904" y="2464360"/>
            <a:ext cx="4324954" cy="3343742"/>
          </a:xfrm>
        </p:spPr>
      </p:pic>
    </p:spTree>
    <p:extLst>
      <p:ext uri="{BB962C8B-B14F-4D97-AF65-F5344CB8AC3E}">
        <p14:creationId xmlns:p14="http://schemas.microsoft.com/office/powerpoint/2010/main" val="1068926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14CF07-DF48-4B35-90A3-1FCD6BA3A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412" y="2422629"/>
            <a:ext cx="4439270" cy="3410426"/>
          </a:xfrm>
        </p:spPr>
      </p:pic>
    </p:spTree>
    <p:extLst>
      <p:ext uri="{BB962C8B-B14F-4D97-AF65-F5344CB8AC3E}">
        <p14:creationId xmlns:p14="http://schemas.microsoft.com/office/powerpoint/2010/main" val="2018307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9AD027-EFAD-4637-8EB8-BF2EDABEF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238" y="2450071"/>
            <a:ext cx="4324954" cy="3372321"/>
          </a:xfrm>
        </p:spPr>
      </p:pic>
    </p:spTree>
    <p:extLst>
      <p:ext uri="{BB962C8B-B14F-4D97-AF65-F5344CB8AC3E}">
        <p14:creationId xmlns:p14="http://schemas.microsoft.com/office/powerpoint/2010/main" val="1679460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D1BD21-59E2-45B8-8248-7C000903C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899" y="2464360"/>
            <a:ext cx="5334744" cy="3343742"/>
          </a:xfrm>
        </p:spPr>
      </p:pic>
    </p:spTree>
    <p:extLst>
      <p:ext uri="{BB962C8B-B14F-4D97-AF65-F5344CB8AC3E}">
        <p14:creationId xmlns:p14="http://schemas.microsoft.com/office/powerpoint/2010/main" val="329553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34D1FB-53C2-4579-B08E-54DFCCD70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370" y="2454834"/>
            <a:ext cx="5315692" cy="3362794"/>
          </a:xfrm>
        </p:spPr>
      </p:pic>
    </p:spTree>
    <p:extLst>
      <p:ext uri="{BB962C8B-B14F-4D97-AF65-F5344CB8AC3E}">
        <p14:creationId xmlns:p14="http://schemas.microsoft.com/office/powerpoint/2010/main" val="3779875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6EE4C7-E6C7-4EE4-BFE9-548497181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705" y="2426255"/>
            <a:ext cx="5172797" cy="3419952"/>
          </a:xfrm>
        </p:spPr>
      </p:pic>
    </p:spTree>
    <p:extLst>
      <p:ext uri="{BB962C8B-B14F-4D97-AF65-F5344CB8AC3E}">
        <p14:creationId xmlns:p14="http://schemas.microsoft.com/office/powerpoint/2010/main" val="2004090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B26578-8968-417B-85B6-2373B45A3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97" y="2450071"/>
            <a:ext cx="5239481" cy="3372321"/>
          </a:xfrm>
        </p:spPr>
      </p:pic>
    </p:spTree>
    <p:extLst>
      <p:ext uri="{BB962C8B-B14F-4D97-AF65-F5344CB8AC3E}">
        <p14:creationId xmlns:p14="http://schemas.microsoft.com/office/powerpoint/2010/main" val="764104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A8AE24-F749-4A35-9DEB-C5F1FCA02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688" y="2473887"/>
            <a:ext cx="4220164" cy="3324689"/>
          </a:xfrm>
        </p:spPr>
      </p:pic>
    </p:spTree>
    <p:extLst>
      <p:ext uri="{BB962C8B-B14F-4D97-AF65-F5344CB8AC3E}">
        <p14:creationId xmlns:p14="http://schemas.microsoft.com/office/powerpoint/2010/main" val="2848059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56DD37-B111-44F8-999F-E5D030AF1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53" y="2454834"/>
            <a:ext cx="4305901" cy="3362794"/>
          </a:xfrm>
        </p:spPr>
      </p:pic>
    </p:spTree>
    <p:extLst>
      <p:ext uri="{BB962C8B-B14F-4D97-AF65-F5344CB8AC3E}">
        <p14:creationId xmlns:p14="http://schemas.microsoft.com/office/powerpoint/2010/main" val="3958723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FC28FC-5AB6-47B2-8FDD-7F7026174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83" y="2450071"/>
            <a:ext cx="4420217" cy="3372321"/>
          </a:xfrm>
        </p:spPr>
      </p:pic>
    </p:spTree>
    <p:extLst>
      <p:ext uri="{BB962C8B-B14F-4D97-AF65-F5344CB8AC3E}">
        <p14:creationId xmlns:p14="http://schemas.microsoft.com/office/powerpoint/2010/main" val="2078380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E613-280E-44C2-B208-F14539C8C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77546-BD74-47D1-B142-6E4560CAD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 is from Kaggle, with original components can be seen at UCI Machine Learning sites.</a:t>
            </a:r>
          </a:p>
          <a:p>
            <a:r>
              <a:rPr lang="en-US" dirty="0"/>
              <a:t>Features are classified with alphabetical signs, with translation available.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297BA-0426-496F-93D4-4BDBB67A5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591" y="3935055"/>
            <a:ext cx="5950590" cy="230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5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D3F4F4-071A-4A74-8718-9BD7B9AE0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273" y="2450071"/>
            <a:ext cx="4239217" cy="3372321"/>
          </a:xfrm>
        </p:spPr>
      </p:pic>
    </p:spTree>
    <p:extLst>
      <p:ext uri="{BB962C8B-B14F-4D97-AF65-F5344CB8AC3E}">
        <p14:creationId xmlns:p14="http://schemas.microsoft.com/office/powerpoint/2010/main" val="1994127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0F0A95-719B-4D2B-8F04-833B35E58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60" y="2464360"/>
            <a:ext cx="4801270" cy="3343742"/>
          </a:xfrm>
        </p:spPr>
      </p:pic>
    </p:spTree>
    <p:extLst>
      <p:ext uri="{BB962C8B-B14F-4D97-AF65-F5344CB8AC3E}">
        <p14:creationId xmlns:p14="http://schemas.microsoft.com/office/powerpoint/2010/main" val="1306517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705F8F-8448-438F-A1F6-7003EF57B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375" y="2450071"/>
            <a:ext cx="4305901" cy="3372321"/>
          </a:xfrm>
        </p:spPr>
      </p:pic>
    </p:spTree>
    <p:extLst>
      <p:ext uri="{BB962C8B-B14F-4D97-AF65-F5344CB8AC3E}">
        <p14:creationId xmlns:p14="http://schemas.microsoft.com/office/powerpoint/2010/main" val="734836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CB0D3E-1B05-44FA-8353-0BC2D3827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770" y="2469124"/>
            <a:ext cx="4201111" cy="3334215"/>
          </a:xfrm>
        </p:spPr>
      </p:pic>
    </p:spTree>
    <p:extLst>
      <p:ext uri="{BB962C8B-B14F-4D97-AF65-F5344CB8AC3E}">
        <p14:creationId xmlns:p14="http://schemas.microsoft.com/office/powerpoint/2010/main" val="4043081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488D4F-93B5-46CD-8924-10D0B3938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visualization and analysis, it was decided to drop ‘stalk-root’ and ‘veil-type’</a:t>
            </a:r>
          </a:p>
          <a:p>
            <a:r>
              <a:rPr lang="en-US" dirty="0"/>
              <a:t>‘veil-type’ only have one unique value, thus make it non-heterogenous feature</a:t>
            </a:r>
          </a:p>
        </p:txBody>
      </p:sp>
    </p:spTree>
    <p:extLst>
      <p:ext uri="{BB962C8B-B14F-4D97-AF65-F5344CB8AC3E}">
        <p14:creationId xmlns:p14="http://schemas.microsoft.com/office/powerpoint/2010/main" val="2339487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E55F5-26CB-4C03-B6F1-1605EEC2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Encoding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46662E-3DB7-4AFF-8647-78C960023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686" y="2336800"/>
            <a:ext cx="7097059" cy="3598863"/>
          </a:xfrm>
        </p:spPr>
      </p:pic>
    </p:spTree>
    <p:extLst>
      <p:ext uri="{BB962C8B-B14F-4D97-AF65-F5344CB8AC3E}">
        <p14:creationId xmlns:p14="http://schemas.microsoft.com/office/powerpoint/2010/main" val="746636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33B28-0F82-43FA-A404-9DF044E4C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Test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B0E6F-3E6F-4B6D-B6EE-4EA0B4648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30 % test size were chosen</a:t>
            </a:r>
          </a:p>
          <a:p>
            <a:r>
              <a:rPr lang="en-US" dirty="0" err="1"/>
              <a:t>random_state</a:t>
            </a:r>
            <a:r>
              <a:rPr lang="en-US" dirty="0"/>
              <a:t>=101 to ensure relatively balanced target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F3FFA-8AB7-42C1-B799-9AEF5F2F7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7" y="3536372"/>
            <a:ext cx="6630325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13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A8FD2-70D4-44B1-9410-226DF4DCF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The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78A92D-EC1D-48A8-8E08-863E97E48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Importing Random Forest Classifier library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2FC6F8-B4E0-4E5A-81F3-1705C6D2E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48" y="3370081"/>
            <a:ext cx="6115904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40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F4406-9509-4FDE-8545-38312A31E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82BF3-1C22-4D38-8365-8482F430D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Plotting features importance value in descending order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54A07-79C6-42F6-8E9C-D2A9F6F3A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539" y="2847190"/>
            <a:ext cx="5531142" cy="35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19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BBA2-F0DE-49D9-851A-7F407B70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BB5BE5-B085-496F-8CBC-973FFBF50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15" y="3288388"/>
            <a:ext cx="8097380" cy="1695687"/>
          </a:xfrm>
        </p:spPr>
      </p:pic>
    </p:spTree>
    <p:extLst>
      <p:ext uri="{BB962C8B-B14F-4D97-AF65-F5344CB8AC3E}">
        <p14:creationId xmlns:p14="http://schemas.microsoft.com/office/powerpoint/2010/main" val="1256068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BC760-6A74-4869-803A-42A8AECD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4EB4B4-5D8E-4EF2-83A2-CAC5845C1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743" y="3197888"/>
            <a:ext cx="8745170" cy="1876687"/>
          </a:xfrm>
        </p:spPr>
      </p:pic>
    </p:spTree>
    <p:extLst>
      <p:ext uri="{BB962C8B-B14F-4D97-AF65-F5344CB8AC3E}">
        <p14:creationId xmlns:p14="http://schemas.microsoft.com/office/powerpoint/2010/main" val="35333332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BBA2-F0DE-49D9-851A-7F407B70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05BD00-F8C1-418F-9A9F-D5F637E77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164" y="2831124"/>
            <a:ext cx="8078327" cy="2610214"/>
          </a:xfrm>
        </p:spPr>
      </p:pic>
    </p:spTree>
    <p:extLst>
      <p:ext uri="{BB962C8B-B14F-4D97-AF65-F5344CB8AC3E}">
        <p14:creationId xmlns:p14="http://schemas.microsoft.com/office/powerpoint/2010/main" val="570177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BBA2-F0DE-49D9-851A-7F407B70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40E74E-967E-4600-8584-C95460755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25" y="2888282"/>
            <a:ext cx="4953691" cy="249589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F64F93-8EE2-4FA5-B6FC-9F9E0A436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360" y="2173885"/>
            <a:ext cx="5315692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85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BBA2-F0DE-49D9-851A-7F407B70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A6BE52-C52B-472A-B5F9-3A915F218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337" y="2114366"/>
            <a:ext cx="3772426" cy="262926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FE8E45-F85F-4F56-BF7E-7754CB8B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155" y="5063680"/>
            <a:ext cx="3143689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76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BBA2-F0DE-49D9-851A-7F407B70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1E810F-92A9-4928-A3AE-383B0EBCD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83" y="2545120"/>
            <a:ext cx="8116433" cy="3115110"/>
          </a:xfrm>
        </p:spPr>
      </p:pic>
    </p:spTree>
    <p:extLst>
      <p:ext uri="{BB962C8B-B14F-4D97-AF65-F5344CB8AC3E}">
        <p14:creationId xmlns:p14="http://schemas.microsoft.com/office/powerpoint/2010/main" val="1541216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BBA2-F0DE-49D9-851A-7F407B70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561C81-3046-491F-9822-25B0A5CAB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74" y="2176996"/>
            <a:ext cx="4004929" cy="35988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6678BF-2636-4591-96ED-CD9D71AD0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024" y="2176996"/>
            <a:ext cx="3759158" cy="36867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A7BEC0-0FC2-4FCB-931A-7C680D0797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196" y="6023126"/>
            <a:ext cx="2953162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21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E104F-95F5-4E81-A6D5-C4F47E4F6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Dumping Model Into </a:t>
            </a:r>
            <a:r>
              <a:rPr lang="en-US" dirty="0" err="1"/>
              <a:t>Joblib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8AC76-BF7C-40D5-B7A9-90135BEC3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Joblib</a:t>
            </a:r>
            <a:r>
              <a:rPr lang="en-US" dirty="0"/>
              <a:t> File will be called in flask app python file</a:t>
            </a:r>
          </a:p>
          <a:p>
            <a:r>
              <a:rPr lang="en-US" dirty="0"/>
              <a:t>The flask will contain input and output parts, with </a:t>
            </a:r>
            <a:r>
              <a:rPr lang="en-US" dirty="0" err="1"/>
              <a:t>joblib</a:t>
            </a:r>
            <a:r>
              <a:rPr lang="en-US" dirty="0"/>
              <a:t> model file bridging them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76B50-EC47-4095-8946-9C67D9FAF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419" y="4001735"/>
            <a:ext cx="2229161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69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0D978-B8B6-4A7E-8D8C-347FB295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9CAED0-4821-4FB3-ACCC-C2DF4809D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36" y="2085130"/>
            <a:ext cx="4597287" cy="222681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FAB60E-F298-4B94-B81B-2F55550592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636" y="2085130"/>
            <a:ext cx="4577599" cy="2226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E2EB92-E161-49BA-B717-A516CD9662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36" y="4400953"/>
            <a:ext cx="4597287" cy="2236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1FD6E0-34C9-4005-A268-4B5E173A18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579" y="4407264"/>
            <a:ext cx="4594656" cy="223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949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408E2-23D7-40C9-B7B6-5E69944BA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6CA5C-8ED4-440F-9517-A079BD993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Consists of Login / Logout, Main Page, Test History, About Mushrooms</a:t>
            </a:r>
          </a:p>
          <a:p>
            <a:r>
              <a:rPr lang="en-US" dirty="0"/>
              <a:t>Uses Bootstrap templates</a:t>
            </a:r>
          </a:p>
          <a:p>
            <a:r>
              <a:rPr lang="en-US" dirty="0"/>
              <a:t>User database in json file</a:t>
            </a:r>
          </a:p>
          <a:p>
            <a:r>
              <a:rPr lang="en-US" dirty="0"/>
              <a:t>Main page = prediction page</a:t>
            </a:r>
          </a:p>
          <a:p>
            <a:r>
              <a:rPr lang="en-US" dirty="0"/>
              <a:t>Test history consists of prediction results and its indicator tested for each user</a:t>
            </a:r>
          </a:p>
          <a:p>
            <a:r>
              <a:rPr lang="en-US" dirty="0"/>
              <a:t>About mushrooms section used for general knowledge of mushrooms with sources from websites</a:t>
            </a:r>
          </a:p>
        </p:txBody>
      </p:sp>
    </p:spTree>
    <p:extLst>
      <p:ext uri="{BB962C8B-B14F-4D97-AF65-F5344CB8AC3E}">
        <p14:creationId xmlns:p14="http://schemas.microsoft.com/office/powerpoint/2010/main" val="30807328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669C-E60A-44F3-8DBE-D8187FE9B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71EDD-90E0-4103-9A70-EE30ABE60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Username and Password are stored in json file named </a:t>
            </a:r>
            <a:r>
              <a:rPr lang="en-US" dirty="0" err="1"/>
              <a:t>database.json</a:t>
            </a:r>
            <a:endParaRPr lang="en-US" dirty="0"/>
          </a:p>
          <a:p>
            <a:r>
              <a:rPr lang="en-US" dirty="0"/>
              <a:t>Whenever a user wants to login, the app will check both username and password in this json file</a:t>
            </a:r>
          </a:p>
          <a:p>
            <a:r>
              <a:rPr lang="en-US" dirty="0"/>
              <a:t>If a username does not exist, then the user will have to sign up</a:t>
            </a:r>
          </a:p>
          <a:p>
            <a:r>
              <a:rPr lang="en-US" dirty="0"/>
              <a:t>When signing up, if the username already exists, then the notification will pop 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3B4608-50FE-4B99-8615-CBC509B3F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173" y="5311127"/>
            <a:ext cx="6706536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19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280A-C0E8-486D-AEBE-E2DCB92BA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B45836-012F-4268-AF04-EC7DE6F1E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783" y="2472353"/>
            <a:ext cx="5069931" cy="35988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E7B306-9D0E-4D7B-990E-47A31E136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335" y="2250031"/>
            <a:ext cx="2618626" cy="440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6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C2DF3-53BE-4B04-8978-2D5261EC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Alphabetical Value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0827CC-59A0-4508-96E6-90809F1D4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95" y="2131721"/>
            <a:ext cx="6932720" cy="4529138"/>
          </a:xfrm>
        </p:spPr>
      </p:pic>
    </p:spTree>
    <p:extLst>
      <p:ext uri="{BB962C8B-B14F-4D97-AF65-F5344CB8AC3E}">
        <p14:creationId xmlns:p14="http://schemas.microsoft.com/office/powerpoint/2010/main" val="3221548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3948B-0FD5-43A1-8EBD-0530DFF6C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98AB7-CC67-4545-9614-20965B92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Navbar used to select other menu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ED609-1DCE-4C83-9843-561BC8FE3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624" y="3429000"/>
            <a:ext cx="2943636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07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B6C9C-0F35-404F-BFB9-7E1471B08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5B7CB-3DF3-4EB2-BD5C-48AEB66D9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Page is a section where user will be able to input some indicators for prediction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52A650-2A48-486B-B588-D9C248A617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834" y="3317204"/>
            <a:ext cx="5730332" cy="27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476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7814-DD7C-4054-95B3-C6846A9B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9FE2B-0BCB-4DDB-9D3A-4943704D9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History section is to record user testing activities</a:t>
            </a:r>
          </a:p>
          <a:p>
            <a:r>
              <a:rPr lang="en-US" dirty="0"/>
              <a:t>Testing history are stored in MySQL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2C7B3-0FF0-43B8-B38A-A6E2CDD990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593" y="3339983"/>
            <a:ext cx="6084814" cy="296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4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5C70-7102-40C6-8122-FF661CA4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C04B1-B8A2-4E64-BC16-7237D0BE7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 about mushrooms in general can be found in About Mushroom 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9FCC3-4277-495C-BBE4-35FE525274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648" y="3206931"/>
            <a:ext cx="6168704" cy="299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241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2E1F-A5FA-455D-938F-C5889A4A6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Slides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4960B3-5B62-4CA0-B0E4-75587F4E5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910" y="2336800"/>
            <a:ext cx="5758180" cy="3598863"/>
          </a:xfrm>
        </p:spPr>
      </p:pic>
    </p:spTree>
    <p:extLst>
      <p:ext uri="{BB962C8B-B14F-4D97-AF65-F5344CB8AC3E}">
        <p14:creationId xmlns:p14="http://schemas.microsoft.com/office/powerpoint/2010/main" val="2743658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C2DF3-53BE-4B04-8978-2D5261EC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Alphabetical Value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DA61D5F-756C-4171-BB00-A4D2BF75C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43" y="3024706"/>
            <a:ext cx="4902674" cy="257913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383625-AAFD-4A92-BD1D-D2CB26302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474" y="3024706"/>
            <a:ext cx="4876800" cy="257913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C254B73E-9CDE-494F-A6B4-7C97E607288F}"/>
              </a:ext>
            </a:extLst>
          </p:cNvPr>
          <p:cNvSpPr/>
          <p:nvPr/>
        </p:nvSpPr>
        <p:spPr>
          <a:xfrm>
            <a:off x="5612235" y="3833769"/>
            <a:ext cx="1031846" cy="1080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6FE98-45FA-4299-A93A-28BD22DEC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Visualize and Analyze mushrooms data frame</a:t>
            </a:r>
          </a:p>
          <a:p>
            <a:r>
              <a:rPr lang="en-US" dirty="0"/>
              <a:t>Repairing missing / damage features if possible</a:t>
            </a:r>
          </a:p>
          <a:p>
            <a:r>
              <a:rPr lang="en-US" dirty="0"/>
              <a:t>Deciding which columns / features to be dropped</a:t>
            </a:r>
          </a:p>
        </p:txBody>
      </p:sp>
    </p:spTree>
    <p:extLst>
      <p:ext uri="{BB962C8B-B14F-4D97-AF65-F5344CB8AC3E}">
        <p14:creationId xmlns:p14="http://schemas.microsoft.com/office/powerpoint/2010/main" val="2376525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6FE98-45FA-4299-A93A-28BD22DEC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Mushrooms dataset is categorical and all data values are string object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C76FE-7718-499A-AFF5-AF80A9BF3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71" y="3011648"/>
            <a:ext cx="6039458" cy="345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03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D80-E762-4942-8550-EC43DE99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AD0F15F-6BCF-4770-91D3-36F030CF2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906" y="2122645"/>
            <a:ext cx="3639120" cy="4547290"/>
          </a:xfr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FB2F24A5-9C03-4CCC-9D13-8929F4645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0" y="3260732"/>
            <a:ext cx="6264438" cy="127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6453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928</TotalTime>
  <Words>486</Words>
  <Application>Microsoft Office PowerPoint</Application>
  <PresentationFormat>Widescreen</PresentationFormat>
  <Paragraphs>88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Trebuchet MS</vt:lpstr>
      <vt:lpstr>Berlin</vt:lpstr>
      <vt:lpstr>Final Project JCDS Mushroom Web App</vt:lpstr>
      <vt:lpstr>Background</vt:lpstr>
      <vt:lpstr>Dataset</vt:lpstr>
      <vt:lpstr>Importing Dataset</vt:lpstr>
      <vt:lpstr>Translating Alphabetical Value</vt:lpstr>
      <vt:lpstr>Translating Alphabetical Value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Label Encoding</vt:lpstr>
      <vt:lpstr>Train Test Split</vt:lpstr>
      <vt:lpstr>Train The Model</vt:lpstr>
      <vt:lpstr>Feature Importance</vt:lpstr>
      <vt:lpstr>Model Evaluation</vt:lpstr>
      <vt:lpstr>Model Evaluation</vt:lpstr>
      <vt:lpstr>Model Evaluation</vt:lpstr>
      <vt:lpstr>Model Evaluation</vt:lpstr>
      <vt:lpstr>Model Evaluation</vt:lpstr>
      <vt:lpstr>Model Evaluation</vt:lpstr>
      <vt:lpstr>Dumping Model Into Joblib File</vt:lpstr>
      <vt:lpstr>Flask App</vt:lpstr>
      <vt:lpstr>Flask App</vt:lpstr>
      <vt:lpstr>Flask App</vt:lpstr>
      <vt:lpstr>Flask App</vt:lpstr>
      <vt:lpstr>Flask App</vt:lpstr>
      <vt:lpstr>Flask App</vt:lpstr>
      <vt:lpstr>Flask App</vt:lpstr>
      <vt:lpstr>Flask App</vt:lpstr>
      <vt:lpstr>End of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JCDS Mushroom Classification Using Random Forest Classifier</dc:title>
  <dc:creator>Andrew Edbert</dc:creator>
  <cp:lastModifiedBy>Evelyn Edgina</cp:lastModifiedBy>
  <cp:revision>51</cp:revision>
  <dcterms:created xsi:type="dcterms:W3CDTF">2019-10-30T06:11:27Z</dcterms:created>
  <dcterms:modified xsi:type="dcterms:W3CDTF">2019-11-02T10:00:53Z</dcterms:modified>
</cp:coreProperties>
</file>